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164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A8F82-D126-4902-A337-2D1306606AC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7865D-8927-4BA0-992F-58A15E4571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651000" y="635000"/>
            <a:ext cx="4914900" cy="3759200"/>
            <a:chOff x="520700" y="1562100"/>
            <a:chExt cx="5537200" cy="4432300"/>
          </a:xfrm>
        </p:grpSpPr>
        <p:sp>
          <p:nvSpPr>
            <p:cNvPr id="2" name="Oval 1"/>
            <p:cNvSpPr/>
            <p:nvPr/>
          </p:nvSpPr>
          <p:spPr>
            <a:xfrm>
              <a:off x="4178300" y="18034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800100" y="18034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489200" y="18034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178300" y="38227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00100" y="38227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89200" y="38227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20700" y="1562100"/>
              <a:ext cx="5537200" cy="44323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651000" y="4673600"/>
            <a:ext cx="4914900" cy="3759200"/>
            <a:chOff x="520700" y="1562100"/>
            <a:chExt cx="5537200" cy="4432300"/>
          </a:xfrm>
        </p:grpSpPr>
        <p:sp>
          <p:nvSpPr>
            <p:cNvPr id="19" name="Oval 18"/>
            <p:cNvSpPr/>
            <p:nvPr/>
          </p:nvSpPr>
          <p:spPr>
            <a:xfrm>
              <a:off x="4178300" y="18034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00100" y="18034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489200" y="18034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178300" y="38227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00100" y="38227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489200" y="3822700"/>
              <a:ext cx="1549400" cy="1866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20700" y="1562100"/>
              <a:ext cx="5537200" cy="44323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 rot="16200000">
            <a:off x="-2335950" y="5581517"/>
            <a:ext cx="618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 Name/Title: ________________________________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364609" y="1436124"/>
            <a:ext cx="2241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Date: _____________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511300" y="4584700"/>
            <a:ext cx="5041900" cy="4038600"/>
            <a:chOff x="330200" y="1943100"/>
            <a:chExt cx="5524500" cy="4495800"/>
          </a:xfrm>
        </p:grpSpPr>
        <p:sp>
          <p:nvSpPr>
            <p:cNvPr id="3" name="Oval 2"/>
            <p:cNvSpPr/>
            <p:nvPr/>
          </p:nvSpPr>
          <p:spPr>
            <a:xfrm>
              <a:off x="3289300" y="245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800100" y="245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044700" y="245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89300" y="37084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00100" y="37084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44700" y="37084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533900" y="245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533900" y="37084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289300" y="499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00100" y="499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044700" y="499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533900" y="499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30200" y="1943100"/>
              <a:ext cx="5524500" cy="44958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31900" y="2057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76500" y="2057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08400" y="2057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78400" y="2057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9900" y="28702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9900" y="41148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9900" y="54229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11300" y="469900"/>
            <a:ext cx="5041900" cy="4038600"/>
            <a:chOff x="330200" y="1943100"/>
            <a:chExt cx="5524500" cy="4495800"/>
          </a:xfrm>
        </p:grpSpPr>
        <p:sp>
          <p:nvSpPr>
            <p:cNvPr id="26" name="Oval 25"/>
            <p:cNvSpPr/>
            <p:nvPr/>
          </p:nvSpPr>
          <p:spPr>
            <a:xfrm>
              <a:off x="3289300" y="245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00100" y="245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044700" y="245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89300" y="37084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800100" y="37084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044700" y="37084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533900" y="245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533900" y="37084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289300" y="499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800100" y="499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044700" y="499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533900" y="4991100"/>
              <a:ext cx="1193800" cy="1219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30200" y="1943100"/>
              <a:ext cx="5524500" cy="44958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31900" y="2057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76500" y="2057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08400" y="2057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78400" y="20574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9900" y="28702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9900" y="41148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9900" y="54229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46" name="TextBox 45"/>
          <p:cNvSpPr txBox="1"/>
          <p:nvPr/>
        </p:nvSpPr>
        <p:spPr>
          <a:xfrm rot="16200000">
            <a:off x="-2335950" y="5581517"/>
            <a:ext cx="618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 Name/Title: ________________________________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-364609" y="1436124"/>
            <a:ext cx="2241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Date: _____________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500042" y="714348"/>
            <a:ext cx="6072230" cy="3857652"/>
            <a:chOff x="142852" y="1000100"/>
            <a:chExt cx="6500858" cy="4214842"/>
          </a:xfrm>
        </p:grpSpPr>
        <p:sp>
          <p:nvSpPr>
            <p:cNvPr id="4" name="Rounded Rectangle 3"/>
            <p:cNvSpPr/>
            <p:nvPr/>
          </p:nvSpPr>
          <p:spPr>
            <a:xfrm>
              <a:off x="142852" y="1000100"/>
              <a:ext cx="6500858" cy="421484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580880" y="1476811"/>
              <a:ext cx="5965824" cy="3485351"/>
              <a:chOff x="580880" y="1476811"/>
              <a:chExt cx="5965824" cy="3485351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80880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615602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650325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685047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719770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754495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80880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80880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615602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15602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15602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650325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650325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650325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685047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80880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85047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685047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719770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754495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719770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54495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719770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754495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14290" y="171448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4290" y="2571736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4290" y="350043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4290" y="435768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8579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5736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2893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29066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29198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00768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00042" y="4786314"/>
            <a:ext cx="6072230" cy="3857652"/>
            <a:chOff x="142852" y="1000100"/>
            <a:chExt cx="6500858" cy="4214842"/>
          </a:xfrm>
        </p:grpSpPr>
        <p:sp>
          <p:nvSpPr>
            <p:cNvPr id="80" name="Rounded Rectangle 79"/>
            <p:cNvSpPr/>
            <p:nvPr/>
          </p:nvSpPr>
          <p:spPr>
            <a:xfrm>
              <a:off x="142852" y="1000100"/>
              <a:ext cx="6500858" cy="421484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1" name="Group 29"/>
            <p:cNvGrpSpPr/>
            <p:nvPr/>
          </p:nvGrpSpPr>
          <p:grpSpPr>
            <a:xfrm>
              <a:off x="580880" y="1476811"/>
              <a:ext cx="5965824" cy="3485351"/>
              <a:chOff x="580880" y="1476811"/>
              <a:chExt cx="5965824" cy="3485351"/>
            </a:xfrm>
          </p:grpSpPr>
          <p:sp>
            <p:nvSpPr>
              <p:cNvPr id="92" name="Oval 4"/>
              <p:cNvSpPr/>
              <p:nvPr/>
            </p:nvSpPr>
            <p:spPr>
              <a:xfrm>
                <a:off x="580880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1615602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650325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685047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4719770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754495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80880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80880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615602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1615602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615602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650325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650325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650325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3685047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580880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3685047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3685047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4719770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5754495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4719770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5754495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4719770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5754495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214290" y="171448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14290" y="2571736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4290" y="350043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14290" y="435768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8579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85736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92893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929066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929198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000768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16200000">
            <a:off x="-214338" y="2071669"/>
            <a:ext cx="8429683" cy="5000659"/>
            <a:chOff x="142852" y="1000100"/>
            <a:chExt cx="6500858" cy="4214842"/>
          </a:xfrm>
        </p:grpSpPr>
        <p:sp>
          <p:nvSpPr>
            <p:cNvPr id="3" name="Rounded Rectangle 2"/>
            <p:cNvSpPr/>
            <p:nvPr/>
          </p:nvSpPr>
          <p:spPr>
            <a:xfrm>
              <a:off x="142852" y="1000100"/>
              <a:ext cx="6500858" cy="421484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29"/>
            <p:cNvGrpSpPr/>
            <p:nvPr/>
          </p:nvGrpSpPr>
          <p:grpSpPr>
            <a:xfrm>
              <a:off x="580880" y="1476811"/>
              <a:ext cx="5965824" cy="3485351"/>
              <a:chOff x="580880" y="1476811"/>
              <a:chExt cx="5965824" cy="3485351"/>
            </a:xfrm>
          </p:grpSpPr>
          <p:sp>
            <p:nvSpPr>
              <p:cNvPr id="15" name="Oval 4"/>
              <p:cNvSpPr/>
              <p:nvPr/>
            </p:nvSpPr>
            <p:spPr>
              <a:xfrm>
                <a:off x="580880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15602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650325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685047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719770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754495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80880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80880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615602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615602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615602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650325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650325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650325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685047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80880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685047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685047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719770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754495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719770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5754495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719770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754495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14290" y="171448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290" y="2571736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4290" y="350043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4290" y="435768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579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5736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2893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9066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29198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00768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 rot="16200000">
            <a:off x="-2335950" y="5581517"/>
            <a:ext cx="618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 Name/Title: ________________________________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-364609" y="1436124"/>
            <a:ext cx="2241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Date: _____________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43116" y="2071670"/>
            <a:ext cx="4572032" cy="3071834"/>
            <a:chOff x="142852" y="1000100"/>
            <a:chExt cx="6500858" cy="4214842"/>
          </a:xfrm>
        </p:grpSpPr>
        <p:sp>
          <p:nvSpPr>
            <p:cNvPr id="3" name="Rounded Rectangle 2"/>
            <p:cNvSpPr/>
            <p:nvPr/>
          </p:nvSpPr>
          <p:spPr>
            <a:xfrm>
              <a:off x="142852" y="1000100"/>
              <a:ext cx="6500858" cy="421484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29"/>
            <p:cNvGrpSpPr/>
            <p:nvPr/>
          </p:nvGrpSpPr>
          <p:grpSpPr>
            <a:xfrm>
              <a:off x="580880" y="1476811"/>
              <a:ext cx="5965824" cy="3485351"/>
              <a:chOff x="580880" y="1476811"/>
              <a:chExt cx="5965824" cy="3485351"/>
            </a:xfrm>
          </p:grpSpPr>
          <p:sp>
            <p:nvSpPr>
              <p:cNvPr id="15" name="Oval 4"/>
              <p:cNvSpPr/>
              <p:nvPr/>
            </p:nvSpPr>
            <p:spPr>
              <a:xfrm>
                <a:off x="580880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15602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650325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685047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719770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754495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80880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80880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615602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615602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615602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650325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650325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650325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685047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80880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685047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685047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719770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754495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719770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5754495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719770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754495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14290" y="171448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290" y="2571736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4290" y="350043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4290" y="435768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579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5736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2893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9066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29198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00768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143116" y="5214942"/>
            <a:ext cx="4572032" cy="3071834"/>
            <a:chOff x="142852" y="1000100"/>
            <a:chExt cx="6500858" cy="4214842"/>
          </a:xfrm>
        </p:grpSpPr>
        <p:sp>
          <p:nvSpPr>
            <p:cNvPr id="40" name="Rounded Rectangle 39"/>
            <p:cNvSpPr/>
            <p:nvPr/>
          </p:nvSpPr>
          <p:spPr>
            <a:xfrm>
              <a:off x="142852" y="1000100"/>
              <a:ext cx="6500858" cy="421484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29"/>
            <p:cNvGrpSpPr/>
            <p:nvPr/>
          </p:nvGrpSpPr>
          <p:grpSpPr>
            <a:xfrm>
              <a:off x="580880" y="1476811"/>
              <a:ext cx="5965824" cy="3485351"/>
              <a:chOff x="580880" y="1476811"/>
              <a:chExt cx="5965824" cy="3485351"/>
            </a:xfrm>
          </p:grpSpPr>
          <p:sp>
            <p:nvSpPr>
              <p:cNvPr id="52" name="Oval 4"/>
              <p:cNvSpPr/>
              <p:nvPr/>
            </p:nvSpPr>
            <p:spPr>
              <a:xfrm>
                <a:off x="580880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615602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650325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685047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719770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754495" y="1476811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80880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80880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615602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1615602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615602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650325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650325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650325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685047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80880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685047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685047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719770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754495" y="2368412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719770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754495" y="3260014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4719770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754495" y="4151615"/>
                <a:ext cx="792209" cy="810547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214290" y="171448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4290" y="2571736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4290" y="350043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4290" y="435768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8579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5736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928934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929066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29198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00768" y="10715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42918" y="785786"/>
            <a:ext cx="5358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 Title/Number: _______________________</a:t>
            </a:r>
          </a:p>
          <a:p>
            <a:r>
              <a:rPr lang="en-US" dirty="0" smtClean="0"/>
              <a:t>Date: ___________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00042" y="2071670"/>
            <a:ext cx="93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Plate #1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00042" y="5214942"/>
            <a:ext cx="93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Plate #2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71185" y="2571736"/>
            <a:ext cx="18004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71185" y="5929322"/>
            <a:ext cx="18004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</a:p>
          <a:p>
            <a:r>
              <a:rPr lang="en-US" dirty="0" smtClean="0"/>
              <a:t>______________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18" y="571472"/>
          <a:ext cx="5643603" cy="7643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2071702"/>
                <a:gridCol w="714380"/>
                <a:gridCol w="2214579"/>
              </a:tblGrid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Sample</a:t>
                      </a:r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A4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A5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A6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B5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591">
                <a:tc>
                  <a:txBody>
                    <a:bodyPr/>
                    <a:lstStyle/>
                    <a:p>
                      <a:r>
                        <a:rPr lang="en-US" dirty="0" smtClean="0"/>
                        <a:t>B6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1918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Notes: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roup 237"/>
          <p:cNvGrpSpPr/>
          <p:nvPr/>
        </p:nvGrpSpPr>
        <p:grpSpPr>
          <a:xfrm>
            <a:off x="1153294" y="318875"/>
            <a:ext cx="5498756" cy="8662087"/>
            <a:chOff x="1153294" y="318875"/>
            <a:chExt cx="5498756" cy="8662087"/>
          </a:xfrm>
        </p:grpSpPr>
        <p:sp>
          <p:nvSpPr>
            <p:cNvPr id="116" name="Oval 115"/>
            <p:cNvSpPr/>
            <p:nvPr/>
          </p:nvSpPr>
          <p:spPr>
            <a:xfrm rot="16200000">
              <a:off x="1543287" y="782302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16200000">
              <a:off x="1543287" y="716940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16200000">
              <a:off x="1543287" y="6515790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16200000">
              <a:off x="1543287" y="586217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16200000">
              <a:off x="1543287" y="520855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 rot="16200000">
              <a:off x="1543287" y="4554935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 rot="16200000">
              <a:off x="1543287" y="390131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 rot="16200000">
              <a:off x="1543287" y="324769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 rot="16200000">
              <a:off x="1543287" y="2594081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 rot="16200000">
              <a:off x="1543287" y="194046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 rot="16200000">
              <a:off x="1543287" y="128684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 rot="16200000">
              <a:off x="1543287" y="633216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16200000">
              <a:off x="2150104" y="782302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16200000">
              <a:off x="2150104" y="716940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16200000">
              <a:off x="2150104" y="6515790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16200000">
              <a:off x="2150104" y="586217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16200000">
              <a:off x="2150104" y="520855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16200000">
              <a:off x="2150104" y="4554935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 rot="16200000">
              <a:off x="2150104" y="390131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 rot="16200000">
              <a:off x="2150104" y="324769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 rot="16200000">
              <a:off x="2150104" y="2594081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 rot="16200000">
              <a:off x="2150104" y="194046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 rot="16200000">
              <a:off x="2150104" y="128684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 rot="16200000">
              <a:off x="2150104" y="633216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 rot="16200000">
              <a:off x="2746973" y="782302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16200000">
              <a:off x="2746973" y="716940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16200000">
              <a:off x="2746973" y="6515790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 rot="16200000">
              <a:off x="2746973" y="586217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 rot="16200000">
              <a:off x="2746973" y="520855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 rot="16200000">
              <a:off x="2746973" y="4554935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 rot="16200000">
              <a:off x="2746973" y="390131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rot="16200000">
              <a:off x="2746973" y="324769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 rot="16200000">
              <a:off x="2746973" y="2594081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 rot="16200000">
              <a:off x="2746973" y="194046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 rot="16200000">
              <a:off x="2746973" y="128684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 rot="16200000">
              <a:off x="2746973" y="633216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rot="16200000">
              <a:off x="3353790" y="782302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 rot="16200000">
              <a:off x="3353790" y="716940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16200000">
              <a:off x="3353790" y="6515790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16200000">
              <a:off x="3353790" y="586217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16200000">
              <a:off x="3353790" y="520855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16200000">
              <a:off x="3353790" y="4554935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16200000">
              <a:off x="3353790" y="390131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16200000">
              <a:off x="3353790" y="324769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16200000">
              <a:off x="3353790" y="2594081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16200000">
              <a:off x="3353790" y="194046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 rot="16200000">
              <a:off x="3353790" y="128684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16200000">
              <a:off x="3353790" y="633216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rot="16200000">
              <a:off x="3956163" y="782302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 rot="16200000">
              <a:off x="3956163" y="716940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 rot="16200000">
              <a:off x="3956163" y="6515790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 rot="16200000">
              <a:off x="3956163" y="586217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 rot="16200000">
              <a:off x="3956163" y="520855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 rot="16200000">
              <a:off x="3956163" y="4554935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 rot="16200000">
              <a:off x="3956163" y="390131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 rot="16200000">
              <a:off x="3956163" y="324769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 rot="16200000">
              <a:off x="3956163" y="2594081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 rot="16200000">
              <a:off x="3956163" y="194046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 rot="16200000">
              <a:off x="3956163" y="128684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16200000">
              <a:off x="3956163" y="633216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 rot="16200000">
              <a:off x="4562980" y="782302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 rot="16200000">
              <a:off x="4562980" y="716940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 rot="16200000">
              <a:off x="4562980" y="6515790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 rot="16200000">
              <a:off x="4562980" y="586217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 rot="16200000">
              <a:off x="4562980" y="520855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 rot="16200000">
              <a:off x="4562980" y="4554935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 rot="16200000">
              <a:off x="4562980" y="390131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 rot="16200000">
              <a:off x="4562980" y="324769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 rot="16200000">
              <a:off x="4562980" y="2594081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 rot="16200000">
              <a:off x="4562980" y="194046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 rot="16200000">
              <a:off x="4562980" y="128684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 rot="16200000">
              <a:off x="4562980" y="633216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 rot="16200000">
              <a:off x="5159849" y="782302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 rot="16200000">
              <a:off x="5159849" y="716940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 rot="16200000">
              <a:off x="5159849" y="6515790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 rot="16200000">
              <a:off x="5159849" y="586217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 rot="16200000">
              <a:off x="5159849" y="520855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 rot="16200000">
              <a:off x="5159849" y="4554935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 rot="16200000">
              <a:off x="5159849" y="390131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 rot="16200000">
              <a:off x="5159849" y="324769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 rot="16200000">
              <a:off x="5159849" y="2594081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 rot="16200000">
              <a:off x="5159849" y="194046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 rot="16200000">
              <a:off x="5159849" y="128684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16200000">
              <a:off x="5159849" y="633216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 rot="16200000">
              <a:off x="5766666" y="782302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 rot="16200000">
              <a:off x="5766666" y="716940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 rot="16200000">
              <a:off x="5766666" y="6515790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 rot="16200000">
              <a:off x="5766666" y="586217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/>
            <p:nvPr/>
          </p:nvSpPr>
          <p:spPr>
            <a:xfrm rot="16200000">
              <a:off x="5766666" y="520855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 rot="16200000">
              <a:off x="5766666" y="4554935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 rot="16200000">
              <a:off x="5766666" y="3901317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 rot="16200000">
              <a:off x="5766666" y="3247699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 rot="16200000">
              <a:off x="5766666" y="2594081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 rot="16200000">
              <a:off x="5766666" y="1940462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 rot="16200000">
              <a:off x="5766666" y="1286844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16200000">
              <a:off x="5766666" y="633216"/>
              <a:ext cx="587585" cy="54202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ounded Rectangle 212"/>
            <p:cNvSpPr/>
            <p:nvPr/>
          </p:nvSpPr>
          <p:spPr>
            <a:xfrm>
              <a:off x="1153294" y="318875"/>
              <a:ext cx="5498756" cy="866208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TextBox 214"/>
            <p:cNvSpPr txBox="1"/>
            <p:nvPr/>
          </p:nvSpPr>
          <p:spPr>
            <a:xfrm rot="16200000">
              <a:off x="1204277" y="79059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6" name="TextBox 215"/>
            <p:cNvSpPr txBox="1"/>
            <p:nvPr/>
          </p:nvSpPr>
          <p:spPr>
            <a:xfrm rot="16200000">
              <a:off x="1204277" y="725188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 rot="16200000">
              <a:off x="1204277" y="65978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18" name="TextBox 217"/>
            <p:cNvSpPr txBox="1"/>
            <p:nvPr/>
          </p:nvSpPr>
          <p:spPr>
            <a:xfrm rot="16200000">
              <a:off x="1204277" y="594378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19" name="TextBox 218"/>
            <p:cNvSpPr txBox="1"/>
            <p:nvPr/>
          </p:nvSpPr>
          <p:spPr>
            <a:xfrm rot="16200000">
              <a:off x="1204277" y="52897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20" name="TextBox 219"/>
            <p:cNvSpPr txBox="1"/>
            <p:nvPr/>
          </p:nvSpPr>
          <p:spPr>
            <a:xfrm rot="16200000">
              <a:off x="1204277" y="464838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21" name="TextBox 220"/>
            <p:cNvSpPr txBox="1"/>
            <p:nvPr/>
          </p:nvSpPr>
          <p:spPr>
            <a:xfrm rot="16200000">
              <a:off x="1204277" y="400068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22" name="TextBox 221"/>
            <p:cNvSpPr txBox="1"/>
            <p:nvPr/>
          </p:nvSpPr>
          <p:spPr>
            <a:xfrm rot="16200000">
              <a:off x="1204277" y="335298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23" name="TextBox 222"/>
            <p:cNvSpPr txBox="1"/>
            <p:nvPr/>
          </p:nvSpPr>
          <p:spPr>
            <a:xfrm rot="16200000">
              <a:off x="1204277" y="267353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224" name="TextBox 223"/>
            <p:cNvSpPr txBox="1"/>
            <p:nvPr/>
          </p:nvSpPr>
          <p:spPr>
            <a:xfrm rot="16200000">
              <a:off x="1145768" y="202447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25" name="TextBox 224"/>
            <p:cNvSpPr txBox="1"/>
            <p:nvPr/>
          </p:nvSpPr>
          <p:spPr>
            <a:xfrm rot="16200000">
              <a:off x="1145767" y="135752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226" name="TextBox 225"/>
            <p:cNvSpPr txBox="1"/>
            <p:nvPr/>
          </p:nvSpPr>
          <p:spPr>
            <a:xfrm rot="16200000">
              <a:off x="1145767" y="71617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227" name="TextBox 226"/>
            <p:cNvSpPr txBox="1"/>
            <p:nvPr/>
          </p:nvSpPr>
          <p:spPr>
            <a:xfrm rot="16200000">
              <a:off x="1675687" y="837438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28" name="TextBox 227"/>
            <p:cNvSpPr txBox="1"/>
            <p:nvPr/>
          </p:nvSpPr>
          <p:spPr>
            <a:xfrm rot="16200000">
              <a:off x="2275762" y="837438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29" name="TextBox 228"/>
            <p:cNvSpPr txBox="1"/>
            <p:nvPr/>
          </p:nvSpPr>
          <p:spPr>
            <a:xfrm rot="16200000">
              <a:off x="2847262" y="837438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30" name="TextBox 229"/>
            <p:cNvSpPr txBox="1"/>
            <p:nvPr/>
          </p:nvSpPr>
          <p:spPr>
            <a:xfrm rot="16200000">
              <a:off x="3461578" y="8379193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31" name="TextBox 230"/>
            <p:cNvSpPr txBox="1"/>
            <p:nvPr/>
          </p:nvSpPr>
          <p:spPr>
            <a:xfrm rot="16200000">
              <a:off x="4092757" y="8363964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32" name="TextBox 231"/>
            <p:cNvSpPr txBox="1"/>
            <p:nvPr/>
          </p:nvSpPr>
          <p:spPr>
            <a:xfrm rot="16200000">
              <a:off x="4692832" y="8363963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33" name="TextBox 232"/>
            <p:cNvSpPr txBox="1"/>
            <p:nvPr/>
          </p:nvSpPr>
          <p:spPr>
            <a:xfrm rot="16200000">
              <a:off x="5276075" y="8380795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234" name="TextBox 233"/>
            <p:cNvSpPr txBox="1"/>
            <p:nvPr/>
          </p:nvSpPr>
          <p:spPr>
            <a:xfrm rot="16200000">
              <a:off x="5885675" y="8380795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</p:grpSp>
      <p:sp>
        <p:nvSpPr>
          <p:cNvPr id="236" name="TextBox 235"/>
          <p:cNvSpPr txBox="1"/>
          <p:nvPr/>
        </p:nvSpPr>
        <p:spPr>
          <a:xfrm rot="16200000">
            <a:off x="-2335950" y="5581517"/>
            <a:ext cx="618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 Name/Title: ________________________________</a:t>
            </a:r>
            <a:endParaRPr lang="en-US" dirty="0"/>
          </a:p>
        </p:txBody>
      </p:sp>
      <p:sp>
        <p:nvSpPr>
          <p:cNvPr id="237" name="TextBox 236"/>
          <p:cNvSpPr txBox="1"/>
          <p:nvPr/>
        </p:nvSpPr>
        <p:spPr>
          <a:xfrm rot="16200000">
            <a:off x="-364609" y="1436124"/>
            <a:ext cx="2241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Date: _____________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93124" y="4399068"/>
          <a:ext cx="6104241" cy="4359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557"/>
                <a:gridCol w="469557"/>
                <a:gridCol w="469557"/>
                <a:gridCol w="469557"/>
                <a:gridCol w="469557"/>
                <a:gridCol w="469557"/>
                <a:gridCol w="469557"/>
                <a:gridCol w="469557"/>
                <a:gridCol w="469557"/>
                <a:gridCol w="469557"/>
                <a:gridCol w="469557"/>
                <a:gridCol w="469557"/>
                <a:gridCol w="469557"/>
              </a:tblGrid>
              <a:tr h="48433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0193" y="580768"/>
            <a:ext cx="607089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Experiment: _______________________ Date:____________</a:t>
            </a:r>
          </a:p>
          <a:p>
            <a:endParaRPr lang="en-US" dirty="0" smtClean="0"/>
          </a:p>
          <a:p>
            <a:r>
              <a:rPr lang="en-US" dirty="0" smtClean="0"/>
              <a:t>Notes: 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206</Words>
  <Application>Microsoft Office PowerPoint</Application>
  <PresentationFormat>On-screen Show (4:3)</PresentationFormat>
  <Paragraphs>174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</dc:creator>
  <cp:lastModifiedBy>Jen</cp:lastModifiedBy>
  <cp:revision>21</cp:revision>
  <dcterms:created xsi:type="dcterms:W3CDTF">2009-08-09T01:48:34Z</dcterms:created>
  <dcterms:modified xsi:type="dcterms:W3CDTF">2011-02-10T04:11:29Z</dcterms:modified>
</cp:coreProperties>
</file>