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56" r:id="rId4"/>
    <p:sldId id="257" r:id="rId5"/>
    <p:sldId id="258" r:id="rId6"/>
    <p:sldId id="259" r:id="rId7"/>
    <p:sldId id="260" r:id="rId8"/>
    <p:sldId id="263" r:id="rId9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-1644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A8F82-D126-4902-A337-2D1306606AC4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865D-8927-4BA0-992F-58A15E457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A8F82-D126-4902-A337-2D1306606AC4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865D-8927-4BA0-992F-58A15E457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A8F82-D126-4902-A337-2D1306606AC4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865D-8927-4BA0-992F-58A15E457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A8F82-D126-4902-A337-2D1306606AC4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865D-8927-4BA0-992F-58A15E457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A8F82-D126-4902-A337-2D1306606AC4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865D-8927-4BA0-992F-58A15E457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A8F82-D126-4902-A337-2D1306606AC4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865D-8927-4BA0-992F-58A15E457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A8F82-D126-4902-A337-2D1306606AC4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865D-8927-4BA0-992F-58A15E457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A8F82-D126-4902-A337-2D1306606AC4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865D-8927-4BA0-992F-58A15E457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A8F82-D126-4902-A337-2D1306606AC4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865D-8927-4BA0-992F-58A15E457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A8F82-D126-4902-A337-2D1306606AC4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865D-8927-4BA0-992F-58A15E457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A8F82-D126-4902-A337-2D1306606AC4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865D-8927-4BA0-992F-58A15E457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A8F82-D126-4902-A337-2D1306606AC4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7865D-8927-4BA0-992F-58A15E457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651000" y="635000"/>
            <a:ext cx="4914900" cy="3759200"/>
            <a:chOff x="520700" y="1562100"/>
            <a:chExt cx="5537200" cy="4432300"/>
          </a:xfrm>
        </p:grpSpPr>
        <p:sp>
          <p:nvSpPr>
            <p:cNvPr id="2" name="Oval 1"/>
            <p:cNvSpPr/>
            <p:nvPr/>
          </p:nvSpPr>
          <p:spPr>
            <a:xfrm>
              <a:off x="4178300" y="1803400"/>
              <a:ext cx="1549400" cy="18669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/>
          </p:nvSpPr>
          <p:spPr>
            <a:xfrm>
              <a:off x="800100" y="1803400"/>
              <a:ext cx="1549400" cy="18669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/>
            <p:cNvSpPr/>
            <p:nvPr/>
          </p:nvSpPr>
          <p:spPr>
            <a:xfrm>
              <a:off x="2489200" y="1803400"/>
              <a:ext cx="1549400" cy="18669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4178300" y="3822700"/>
              <a:ext cx="1549400" cy="18669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800100" y="3822700"/>
              <a:ext cx="1549400" cy="18669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2489200" y="3822700"/>
              <a:ext cx="1549400" cy="18669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520700" y="1562100"/>
              <a:ext cx="5537200" cy="44323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651000" y="4673600"/>
            <a:ext cx="4914900" cy="3759200"/>
            <a:chOff x="520700" y="1562100"/>
            <a:chExt cx="5537200" cy="4432300"/>
          </a:xfrm>
        </p:grpSpPr>
        <p:sp>
          <p:nvSpPr>
            <p:cNvPr id="19" name="Oval 18"/>
            <p:cNvSpPr/>
            <p:nvPr/>
          </p:nvSpPr>
          <p:spPr>
            <a:xfrm>
              <a:off x="4178300" y="1803400"/>
              <a:ext cx="1549400" cy="18669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800100" y="1803400"/>
              <a:ext cx="1549400" cy="18669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2489200" y="1803400"/>
              <a:ext cx="1549400" cy="18669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178300" y="3822700"/>
              <a:ext cx="1549400" cy="18669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800100" y="3822700"/>
              <a:ext cx="1549400" cy="18669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2489200" y="3822700"/>
              <a:ext cx="1549400" cy="18669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520700" y="1562100"/>
              <a:ext cx="5537200" cy="44323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TextBox 25"/>
          <p:cNvSpPr txBox="1"/>
          <p:nvPr/>
        </p:nvSpPr>
        <p:spPr>
          <a:xfrm rot="16200000">
            <a:off x="-2335950" y="5581517"/>
            <a:ext cx="6184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Experiment Name/Title: ________________________________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 rot="16200000">
            <a:off x="-364609" y="1436124"/>
            <a:ext cx="2241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Date: _____________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1511300" y="4584700"/>
            <a:ext cx="5041900" cy="4038600"/>
            <a:chOff x="330200" y="1943100"/>
            <a:chExt cx="5524500" cy="4495800"/>
          </a:xfrm>
        </p:grpSpPr>
        <p:sp>
          <p:nvSpPr>
            <p:cNvPr id="3" name="Oval 2"/>
            <p:cNvSpPr/>
            <p:nvPr/>
          </p:nvSpPr>
          <p:spPr>
            <a:xfrm>
              <a:off x="3289300" y="24511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/>
            <p:cNvSpPr/>
            <p:nvPr/>
          </p:nvSpPr>
          <p:spPr>
            <a:xfrm>
              <a:off x="800100" y="24511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2044700" y="24511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3289300" y="37084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800100" y="37084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2044700" y="37084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4533900" y="24511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4533900" y="37084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289300" y="49911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800100" y="49911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2044700" y="49911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4533900" y="49911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330200" y="1943100"/>
              <a:ext cx="5524500" cy="44958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231900" y="2057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476500" y="2057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08400" y="2057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978400" y="2057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69900" y="2870200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69900" y="4114800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69900" y="5422900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511300" y="469900"/>
            <a:ext cx="5041900" cy="4038600"/>
            <a:chOff x="330200" y="1943100"/>
            <a:chExt cx="5524500" cy="4495800"/>
          </a:xfrm>
        </p:grpSpPr>
        <p:sp>
          <p:nvSpPr>
            <p:cNvPr id="26" name="Oval 25"/>
            <p:cNvSpPr/>
            <p:nvPr/>
          </p:nvSpPr>
          <p:spPr>
            <a:xfrm>
              <a:off x="3289300" y="24511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800100" y="24511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2044700" y="24511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3289300" y="37084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800100" y="37084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2044700" y="37084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4533900" y="24511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4533900" y="37084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3289300" y="49911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800100" y="49911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2044700" y="49911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4533900" y="4991100"/>
              <a:ext cx="1193800" cy="1219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330200" y="1943100"/>
              <a:ext cx="5524500" cy="44958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231900" y="2057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476500" y="2057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708400" y="2057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978400" y="2057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69900" y="2870200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69900" y="4114800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69900" y="5422900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sp>
        <p:nvSpPr>
          <p:cNvPr id="46" name="TextBox 45"/>
          <p:cNvSpPr txBox="1"/>
          <p:nvPr/>
        </p:nvSpPr>
        <p:spPr>
          <a:xfrm rot="16200000">
            <a:off x="-2335950" y="5581517"/>
            <a:ext cx="6184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Experiment Name/Title: ________________________________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 rot="16200000">
            <a:off x="-364609" y="1436124"/>
            <a:ext cx="2241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Date: _____________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500042" y="714348"/>
            <a:ext cx="6072230" cy="3857652"/>
            <a:chOff x="142852" y="1000100"/>
            <a:chExt cx="6500858" cy="4214842"/>
          </a:xfrm>
        </p:grpSpPr>
        <p:sp>
          <p:nvSpPr>
            <p:cNvPr id="4" name="Rounded Rectangle 3"/>
            <p:cNvSpPr/>
            <p:nvPr/>
          </p:nvSpPr>
          <p:spPr>
            <a:xfrm>
              <a:off x="142852" y="1000100"/>
              <a:ext cx="6500858" cy="4214842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580880" y="1476811"/>
              <a:ext cx="5965824" cy="3485351"/>
              <a:chOff x="580880" y="1476811"/>
              <a:chExt cx="5965824" cy="3485351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580880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1615602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2650325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3685047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4719770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5754495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580880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580880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615602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615602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615602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2650325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2650325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2650325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3685047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580880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3685047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3685047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4719770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5754495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4719770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5754495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4719770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754495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14290" y="1714480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14290" y="2571736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14290" y="3500430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14290" y="4357686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85794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857364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928934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929066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929198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000768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500042" y="4786314"/>
            <a:ext cx="6072230" cy="3857652"/>
            <a:chOff x="142852" y="1000100"/>
            <a:chExt cx="6500858" cy="4214842"/>
          </a:xfrm>
        </p:grpSpPr>
        <p:sp>
          <p:nvSpPr>
            <p:cNvPr id="80" name="Rounded Rectangle 79"/>
            <p:cNvSpPr/>
            <p:nvPr/>
          </p:nvSpPr>
          <p:spPr>
            <a:xfrm>
              <a:off x="142852" y="1000100"/>
              <a:ext cx="6500858" cy="4214842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81" name="Group 29"/>
            <p:cNvGrpSpPr/>
            <p:nvPr/>
          </p:nvGrpSpPr>
          <p:grpSpPr>
            <a:xfrm>
              <a:off x="580880" y="1476811"/>
              <a:ext cx="5965824" cy="3485351"/>
              <a:chOff x="580880" y="1476811"/>
              <a:chExt cx="5965824" cy="3485351"/>
            </a:xfrm>
          </p:grpSpPr>
          <p:sp>
            <p:nvSpPr>
              <p:cNvPr id="92" name="Oval 4"/>
              <p:cNvSpPr/>
              <p:nvPr/>
            </p:nvSpPr>
            <p:spPr>
              <a:xfrm>
                <a:off x="580880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1615602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Oval 93"/>
              <p:cNvSpPr/>
              <p:nvPr/>
            </p:nvSpPr>
            <p:spPr>
              <a:xfrm>
                <a:off x="2650325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Oval 94"/>
              <p:cNvSpPr/>
              <p:nvPr/>
            </p:nvSpPr>
            <p:spPr>
              <a:xfrm>
                <a:off x="3685047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Oval 95"/>
              <p:cNvSpPr/>
              <p:nvPr/>
            </p:nvSpPr>
            <p:spPr>
              <a:xfrm>
                <a:off x="4719770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Oval 96"/>
              <p:cNvSpPr/>
              <p:nvPr/>
            </p:nvSpPr>
            <p:spPr>
              <a:xfrm>
                <a:off x="5754495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Oval 97"/>
              <p:cNvSpPr/>
              <p:nvPr/>
            </p:nvSpPr>
            <p:spPr>
              <a:xfrm>
                <a:off x="580880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Oval 98"/>
              <p:cNvSpPr/>
              <p:nvPr/>
            </p:nvSpPr>
            <p:spPr>
              <a:xfrm>
                <a:off x="580880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Oval 99"/>
              <p:cNvSpPr/>
              <p:nvPr/>
            </p:nvSpPr>
            <p:spPr>
              <a:xfrm>
                <a:off x="1615602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Oval 100"/>
              <p:cNvSpPr/>
              <p:nvPr/>
            </p:nvSpPr>
            <p:spPr>
              <a:xfrm>
                <a:off x="1615602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Oval 101"/>
              <p:cNvSpPr/>
              <p:nvPr/>
            </p:nvSpPr>
            <p:spPr>
              <a:xfrm>
                <a:off x="1615602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Oval 102"/>
              <p:cNvSpPr/>
              <p:nvPr/>
            </p:nvSpPr>
            <p:spPr>
              <a:xfrm>
                <a:off x="2650325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Oval 103"/>
              <p:cNvSpPr/>
              <p:nvPr/>
            </p:nvSpPr>
            <p:spPr>
              <a:xfrm>
                <a:off x="2650325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Oval 104"/>
              <p:cNvSpPr/>
              <p:nvPr/>
            </p:nvSpPr>
            <p:spPr>
              <a:xfrm>
                <a:off x="2650325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Oval 105"/>
              <p:cNvSpPr/>
              <p:nvPr/>
            </p:nvSpPr>
            <p:spPr>
              <a:xfrm>
                <a:off x="3685047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Oval 106"/>
              <p:cNvSpPr/>
              <p:nvPr/>
            </p:nvSpPr>
            <p:spPr>
              <a:xfrm>
                <a:off x="580880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Oval 107"/>
              <p:cNvSpPr/>
              <p:nvPr/>
            </p:nvSpPr>
            <p:spPr>
              <a:xfrm>
                <a:off x="3685047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Oval 108"/>
              <p:cNvSpPr/>
              <p:nvPr/>
            </p:nvSpPr>
            <p:spPr>
              <a:xfrm>
                <a:off x="3685047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4719770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5754495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4719770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5754495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Oval 113"/>
              <p:cNvSpPr/>
              <p:nvPr/>
            </p:nvSpPr>
            <p:spPr>
              <a:xfrm>
                <a:off x="4719770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Oval 114"/>
              <p:cNvSpPr/>
              <p:nvPr/>
            </p:nvSpPr>
            <p:spPr>
              <a:xfrm>
                <a:off x="5754495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2" name="TextBox 81"/>
            <p:cNvSpPr txBox="1"/>
            <p:nvPr/>
          </p:nvSpPr>
          <p:spPr>
            <a:xfrm>
              <a:off x="214290" y="1714480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214290" y="2571736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214290" y="3500430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214290" y="4357686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785794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1857364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2928934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3929066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4929198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6000768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16200000">
            <a:off x="-214338" y="2071669"/>
            <a:ext cx="8429683" cy="5000659"/>
            <a:chOff x="142852" y="1000100"/>
            <a:chExt cx="6500858" cy="4214842"/>
          </a:xfrm>
        </p:grpSpPr>
        <p:sp>
          <p:nvSpPr>
            <p:cNvPr id="3" name="Rounded Rectangle 2"/>
            <p:cNvSpPr/>
            <p:nvPr/>
          </p:nvSpPr>
          <p:spPr>
            <a:xfrm>
              <a:off x="142852" y="1000100"/>
              <a:ext cx="6500858" cy="4214842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" name="Group 29"/>
            <p:cNvGrpSpPr/>
            <p:nvPr/>
          </p:nvGrpSpPr>
          <p:grpSpPr>
            <a:xfrm>
              <a:off x="580880" y="1476811"/>
              <a:ext cx="5965824" cy="3485351"/>
              <a:chOff x="580880" y="1476811"/>
              <a:chExt cx="5965824" cy="3485351"/>
            </a:xfrm>
          </p:grpSpPr>
          <p:sp>
            <p:nvSpPr>
              <p:cNvPr id="15" name="Oval 4"/>
              <p:cNvSpPr/>
              <p:nvPr/>
            </p:nvSpPr>
            <p:spPr>
              <a:xfrm>
                <a:off x="580880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615602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2650325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3685047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4719770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5754495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580880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580880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1615602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1615602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1615602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2650325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2650325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2650325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3685047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580880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3685047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3685047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4719770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754495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4719770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5754495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4719770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5754495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214290" y="1714480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14290" y="2571736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14290" y="3500430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14290" y="4357686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85794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857364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928934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929066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929198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00768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</p:grpSp>
      <p:sp>
        <p:nvSpPr>
          <p:cNvPr id="39" name="TextBox 38"/>
          <p:cNvSpPr txBox="1"/>
          <p:nvPr/>
        </p:nvSpPr>
        <p:spPr>
          <a:xfrm rot="16200000">
            <a:off x="-2335950" y="5581517"/>
            <a:ext cx="6184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Experiment Name/Title: ________________________________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 rot="16200000">
            <a:off x="-364609" y="1436124"/>
            <a:ext cx="2241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Date: _____________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143116" y="2071670"/>
            <a:ext cx="4572032" cy="3071834"/>
            <a:chOff x="142852" y="1000100"/>
            <a:chExt cx="6500858" cy="4214842"/>
          </a:xfrm>
        </p:grpSpPr>
        <p:sp>
          <p:nvSpPr>
            <p:cNvPr id="3" name="Rounded Rectangle 2"/>
            <p:cNvSpPr/>
            <p:nvPr/>
          </p:nvSpPr>
          <p:spPr>
            <a:xfrm>
              <a:off x="142852" y="1000100"/>
              <a:ext cx="6500858" cy="4214842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" name="Group 29"/>
            <p:cNvGrpSpPr/>
            <p:nvPr/>
          </p:nvGrpSpPr>
          <p:grpSpPr>
            <a:xfrm>
              <a:off x="580880" y="1476811"/>
              <a:ext cx="5965824" cy="3485351"/>
              <a:chOff x="580880" y="1476811"/>
              <a:chExt cx="5965824" cy="3485351"/>
            </a:xfrm>
          </p:grpSpPr>
          <p:sp>
            <p:nvSpPr>
              <p:cNvPr id="15" name="Oval 4"/>
              <p:cNvSpPr/>
              <p:nvPr/>
            </p:nvSpPr>
            <p:spPr>
              <a:xfrm>
                <a:off x="580880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615602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2650325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3685047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4719770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5754495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580880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580880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1615602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1615602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1615602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2650325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2650325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2650325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3685047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580880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3685047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3685047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4719770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754495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4719770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5754495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4719770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5754495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214290" y="1714480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14290" y="2571736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14290" y="3500430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14290" y="4357686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85794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857364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928934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929066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929198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00768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143116" y="5214942"/>
            <a:ext cx="4572032" cy="3071834"/>
            <a:chOff x="142852" y="1000100"/>
            <a:chExt cx="6500858" cy="4214842"/>
          </a:xfrm>
        </p:grpSpPr>
        <p:sp>
          <p:nvSpPr>
            <p:cNvPr id="40" name="Rounded Rectangle 39"/>
            <p:cNvSpPr/>
            <p:nvPr/>
          </p:nvSpPr>
          <p:spPr>
            <a:xfrm>
              <a:off x="142852" y="1000100"/>
              <a:ext cx="6500858" cy="4214842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1" name="Group 29"/>
            <p:cNvGrpSpPr/>
            <p:nvPr/>
          </p:nvGrpSpPr>
          <p:grpSpPr>
            <a:xfrm>
              <a:off x="580880" y="1476811"/>
              <a:ext cx="5965824" cy="3485351"/>
              <a:chOff x="580880" y="1476811"/>
              <a:chExt cx="5965824" cy="3485351"/>
            </a:xfrm>
          </p:grpSpPr>
          <p:sp>
            <p:nvSpPr>
              <p:cNvPr id="52" name="Oval 4"/>
              <p:cNvSpPr/>
              <p:nvPr/>
            </p:nvSpPr>
            <p:spPr>
              <a:xfrm>
                <a:off x="580880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1615602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2650325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3685047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4719770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5754495" y="1476811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580880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580880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1615602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1615602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1615602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2650325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2650325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2650325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3685047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580880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3685047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3685047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4719770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/>
              <p:cNvSpPr/>
              <p:nvPr/>
            </p:nvSpPr>
            <p:spPr>
              <a:xfrm>
                <a:off x="5754495" y="2368412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4719770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Oval 72"/>
              <p:cNvSpPr/>
              <p:nvPr/>
            </p:nvSpPr>
            <p:spPr>
              <a:xfrm>
                <a:off x="5754495" y="3260014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4719770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5754495" y="4151615"/>
                <a:ext cx="792209" cy="8105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2" name="TextBox 41"/>
            <p:cNvSpPr txBox="1"/>
            <p:nvPr/>
          </p:nvSpPr>
          <p:spPr>
            <a:xfrm>
              <a:off x="214290" y="1714480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14290" y="2571736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14290" y="3500430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14290" y="4357686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85794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857364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928934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929066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929198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000768" y="107153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642918" y="785786"/>
            <a:ext cx="53586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Experiment Title/Number: _______________________</a:t>
            </a:r>
          </a:p>
          <a:p>
            <a:r>
              <a:rPr lang="en-US" dirty="0" smtClean="0"/>
              <a:t>Date: ___________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00042" y="2071670"/>
            <a:ext cx="939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Plate #1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500042" y="5214942"/>
            <a:ext cx="939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Plate #2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271185" y="2571736"/>
            <a:ext cx="180049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Notes:</a:t>
            </a:r>
          </a:p>
          <a:p>
            <a:r>
              <a:rPr lang="en-US" dirty="0" smtClean="0"/>
              <a:t>______________</a:t>
            </a:r>
          </a:p>
          <a:p>
            <a:r>
              <a:rPr lang="en-US" dirty="0" smtClean="0"/>
              <a:t>______________</a:t>
            </a:r>
          </a:p>
          <a:p>
            <a:r>
              <a:rPr lang="en-US" dirty="0" smtClean="0"/>
              <a:t>______________</a:t>
            </a:r>
          </a:p>
          <a:p>
            <a:r>
              <a:rPr lang="en-US" dirty="0" smtClean="0"/>
              <a:t>______________</a:t>
            </a:r>
          </a:p>
          <a:p>
            <a:r>
              <a:rPr lang="en-US" dirty="0" smtClean="0"/>
              <a:t>______________</a:t>
            </a:r>
          </a:p>
          <a:p>
            <a:r>
              <a:rPr lang="en-US" dirty="0" smtClean="0"/>
              <a:t>______________</a:t>
            </a:r>
          </a:p>
          <a:p>
            <a:r>
              <a:rPr lang="en-US" dirty="0" smtClean="0"/>
              <a:t>______________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271185" y="5929322"/>
            <a:ext cx="180049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Notes:</a:t>
            </a:r>
          </a:p>
          <a:p>
            <a:r>
              <a:rPr lang="en-US" dirty="0" smtClean="0"/>
              <a:t>______________</a:t>
            </a:r>
          </a:p>
          <a:p>
            <a:r>
              <a:rPr lang="en-US" dirty="0" smtClean="0"/>
              <a:t>______________</a:t>
            </a:r>
          </a:p>
          <a:p>
            <a:r>
              <a:rPr lang="en-US" dirty="0" smtClean="0"/>
              <a:t>______________</a:t>
            </a:r>
          </a:p>
          <a:p>
            <a:r>
              <a:rPr lang="en-US" dirty="0" smtClean="0"/>
              <a:t>______________</a:t>
            </a:r>
          </a:p>
          <a:p>
            <a:r>
              <a:rPr lang="en-US" dirty="0" smtClean="0"/>
              <a:t>______________</a:t>
            </a:r>
          </a:p>
          <a:p>
            <a:r>
              <a:rPr lang="en-US" dirty="0" smtClean="0"/>
              <a:t>______________</a:t>
            </a:r>
          </a:p>
          <a:p>
            <a:r>
              <a:rPr lang="en-US" dirty="0" smtClean="0"/>
              <a:t>______________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42918" y="571472"/>
          <a:ext cx="5643603" cy="7643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2"/>
                <a:gridCol w="2071702"/>
                <a:gridCol w="714380"/>
                <a:gridCol w="2214579"/>
              </a:tblGrid>
              <a:tr h="509591">
                <a:tc>
                  <a:txBody>
                    <a:bodyPr/>
                    <a:lstStyle/>
                    <a:p>
                      <a:r>
                        <a:rPr lang="en-US" dirty="0" smtClean="0"/>
                        <a:t>Well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Sample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Sample</a:t>
                      </a:r>
                      <a:endParaRPr lang="en-US" dirty="0"/>
                    </a:p>
                  </a:txBody>
                  <a:tcPr/>
                </a:tc>
              </a:tr>
              <a:tr h="509591">
                <a:tc>
                  <a:txBody>
                    <a:bodyPr/>
                    <a:lstStyle/>
                    <a:p>
                      <a:r>
                        <a:rPr lang="en-US" dirty="0" smtClean="0"/>
                        <a:t>A1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09591">
                <a:tc>
                  <a:txBody>
                    <a:bodyPr/>
                    <a:lstStyle/>
                    <a:p>
                      <a:r>
                        <a:rPr lang="en-US" dirty="0" smtClean="0"/>
                        <a:t>A2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09591">
                <a:tc>
                  <a:txBody>
                    <a:bodyPr/>
                    <a:lstStyle/>
                    <a:p>
                      <a:r>
                        <a:rPr lang="en-US" dirty="0" smtClean="0"/>
                        <a:t>A3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09591">
                <a:tc>
                  <a:txBody>
                    <a:bodyPr/>
                    <a:lstStyle/>
                    <a:p>
                      <a:r>
                        <a:rPr lang="en-US" dirty="0" smtClean="0"/>
                        <a:t>A4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09591">
                <a:tc>
                  <a:txBody>
                    <a:bodyPr/>
                    <a:lstStyle/>
                    <a:p>
                      <a:r>
                        <a:rPr lang="en-US" dirty="0" smtClean="0"/>
                        <a:t>A5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09591">
                <a:tc>
                  <a:txBody>
                    <a:bodyPr/>
                    <a:lstStyle/>
                    <a:p>
                      <a:r>
                        <a:rPr lang="en-US" dirty="0" smtClean="0"/>
                        <a:t>A6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09591">
                <a:tc>
                  <a:txBody>
                    <a:bodyPr/>
                    <a:lstStyle/>
                    <a:p>
                      <a:r>
                        <a:rPr lang="en-US" dirty="0" smtClean="0"/>
                        <a:t>B1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09591">
                <a:tc>
                  <a:txBody>
                    <a:bodyPr/>
                    <a:lstStyle/>
                    <a:p>
                      <a:r>
                        <a:rPr lang="en-US" dirty="0" smtClean="0"/>
                        <a:t>B2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09591">
                <a:tc>
                  <a:txBody>
                    <a:bodyPr/>
                    <a:lstStyle/>
                    <a:p>
                      <a:r>
                        <a:rPr lang="en-US" dirty="0" smtClean="0"/>
                        <a:t>B3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09591">
                <a:tc>
                  <a:txBody>
                    <a:bodyPr/>
                    <a:lstStyle/>
                    <a:p>
                      <a:r>
                        <a:rPr lang="en-US" dirty="0" smtClean="0"/>
                        <a:t>B4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09591">
                <a:tc>
                  <a:txBody>
                    <a:bodyPr/>
                    <a:lstStyle/>
                    <a:p>
                      <a:r>
                        <a:rPr lang="en-US" dirty="0" smtClean="0"/>
                        <a:t>B5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09591">
                <a:tc>
                  <a:txBody>
                    <a:bodyPr/>
                    <a:lstStyle/>
                    <a:p>
                      <a:r>
                        <a:rPr lang="en-US" dirty="0" smtClean="0"/>
                        <a:t>B6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019182">
                <a:tc gridSpan="4">
                  <a:txBody>
                    <a:bodyPr/>
                    <a:lstStyle/>
                    <a:p>
                      <a:r>
                        <a:rPr lang="en-US" dirty="0" smtClean="0"/>
                        <a:t>Notes: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8" name="Group 237"/>
          <p:cNvGrpSpPr/>
          <p:nvPr/>
        </p:nvGrpSpPr>
        <p:grpSpPr>
          <a:xfrm>
            <a:off x="1153294" y="318875"/>
            <a:ext cx="5498756" cy="8662087"/>
            <a:chOff x="1153294" y="318875"/>
            <a:chExt cx="5498756" cy="8662087"/>
          </a:xfrm>
        </p:grpSpPr>
        <p:sp>
          <p:nvSpPr>
            <p:cNvPr id="116" name="Oval 115"/>
            <p:cNvSpPr/>
            <p:nvPr/>
          </p:nvSpPr>
          <p:spPr>
            <a:xfrm rot="16200000">
              <a:off x="1543287" y="7823027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>
            <a:xfrm rot="16200000">
              <a:off x="1543287" y="7169409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>
            <a:xfrm rot="16200000">
              <a:off x="1543287" y="6515790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>
            <a:xfrm rot="16200000">
              <a:off x="1543287" y="5862172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/>
            <p:cNvSpPr/>
            <p:nvPr/>
          </p:nvSpPr>
          <p:spPr>
            <a:xfrm rot="16200000">
              <a:off x="1543287" y="5208554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/>
            <p:cNvSpPr/>
            <p:nvPr/>
          </p:nvSpPr>
          <p:spPr>
            <a:xfrm rot="16200000">
              <a:off x="1543287" y="4554935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>
            <a:xfrm rot="16200000">
              <a:off x="1543287" y="3901317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/>
            <p:cNvSpPr/>
            <p:nvPr/>
          </p:nvSpPr>
          <p:spPr>
            <a:xfrm rot="16200000">
              <a:off x="1543287" y="3247699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/>
            <p:nvPr/>
          </p:nvSpPr>
          <p:spPr>
            <a:xfrm rot="16200000">
              <a:off x="1543287" y="2594081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>
            <a:xfrm rot="16200000">
              <a:off x="1543287" y="1940462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/>
            <p:cNvSpPr/>
            <p:nvPr/>
          </p:nvSpPr>
          <p:spPr>
            <a:xfrm rot="16200000">
              <a:off x="1543287" y="1286844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/>
            <p:cNvSpPr/>
            <p:nvPr/>
          </p:nvSpPr>
          <p:spPr>
            <a:xfrm rot="16200000">
              <a:off x="1543287" y="633216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/>
            <p:cNvSpPr/>
            <p:nvPr/>
          </p:nvSpPr>
          <p:spPr>
            <a:xfrm rot="16200000">
              <a:off x="2150104" y="7823027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>
            <a:xfrm rot="16200000">
              <a:off x="2150104" y="7169409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>
            <a:xfrm rot="16200000">
              <a:off x="2150104" y="6515790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/>
            <p:nvPr/>
          </p:nvSpPr>
          <p:spPr>
            <a:xfrm rot="16200000">
              <a:off x="2150104" y="5862172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>
            <a:xfrm rot="16200000">
              <a:off x="2150104" y="5208554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/>
            <p:nvPr/>
          </p:nvSpPr>
          <p:spPr>
            <a:xfrm rot="16200000">
              <a:off x="2150104" y="4554935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/>
            <p:nvPr/>
          </p:nvSpPr>
          <p:spPr>
            <a:xfrm rot="16200000">
              <a:off x="2150104" y="3901317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/>
            <p:nvPr/>
          </p:nvSpPr>
          <p:spPr>
            <a:xfrm rot="16200000">
              <a:off x="2150104" y="3247699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/>
            <p:nvPr/>
          </p:nvSpPr>
          <p:spPr>
            <a:xfrm rot="16200000">
              <a:off x="2150104" y="2594081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/>
            <p:nvPr/>
          </p:nvSpPr>
          <p:spPr>
            <a:xfrm rot="16200000">
              <a:off x="2150104" y="1940462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/>
            <p:nvPr/>
          </p:nvSpPr>
          <p:spPr>
            <a:xfrm rot="16200000">
              <a:off x="2150104" y="1286844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/>
            <p:nvPr/>
          </p:nvSpPr>
          <p:spPr>
            <a:xfrm rot="16200000">
              <a:off x="2150104" y="633216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/>
            <p:nvPr/>
          </p:nvSpPr>
          <p:spPr>
            <a:xfrm rot="16200000">
              <a:off x="2746973" y="7823027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/>
            <p:nvPr/>
          </p:nvSpPr>
          <p:spPr>
            <a:xfrm rot="16200000">
              <a:off x="2746973" y="7169409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/>
            <p:nvPr/>
          </p:nvSpPr>
          <p:spPr>
            <a:xfrm rot="16200000">
              <a:off x="2746973" y="6515790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/>
            <p:nvPr/>
          </p:nvSpPr>
          <p:spPr>
            <a:xfrm rot="16200000">
              <a:off x="2746973" y="5862172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/>
            <p:nvPr/>
          </p:nvSpPr>
          <p:spPr>
            <a:xfrm rot="16200000">
              <a:off x="2746973" y="5208554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/>
            <p:nvPr/>
          </p:nvSpPr>
          <p:spPr>
            <a:xfrm rot="16200000">
              <a:off x="2746973" y="4554935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/>
            <p:nvPr/>
          </p:nvSpPr>
          <p:spPr>
            <a:xfrm rot="16200000">
              <a:off x="2746973" y="3901317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/>
            <p:nvPr/>
          </p:nvSpPr>
          <p:spPr>
            <a:xfrm rot="16200000">
              <a:off x="2746973" y="3247699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/>
            <p:nvPr/>
          </p:nvSpPr>
          <p:spPr>
            <a:xfrm rot="16200000">
              <a:off x="2746973" y="2594081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/>
            <p:nvPr/>
          </p:nvSpPr>
          <p:spPr>
            <a:xfrm rot="16200000">
              <a:off x="2746973" y="1940462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/>
            <p:nvPr/>
          </p:nvSpPr>
          <p:spPr>
            <a:xfrm rot="16200000">
              <a:off x="2746973" y="1286844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/>
            <p:nvPr/>
          </p:nvSpPr>
          <p:spPr>
            <a:xfrm rot="16200000">
              <a:off x="2746973" y="633216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/>
            <p:nvPr/>
          </p:nvSpPr>
          <p:spPr>
            <a:xfrm rot="16200000">
              <a:off x="3353790" y="7823027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/>
            <p:nvPr/>
          </p:nvSpPr>
          <p:spPr>
            <a:xfrm rot="16200000">
              <a:off x="3353790" y="7169409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/>
            <p:nvPr/>
          </p:nvSpPr>
          <p:spPr>
            <a:xfrm rot="16200000">
              <a:off x="3353790" y="6515790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/>
            <p:nvPr/>
          </p:nvSpPr>
          <p:spPr>
            <a:xfrm rot="16200000">
              <a:off x="3353790" y="5862172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Oval 155"/>
            <p:cNvSpPr/>
            <p:nvPr/>
          </p:nvSpPr>
          <p:spPr>
            <a:xfrm rot="16200000">
              <a:off x="3353790" y="5208554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Oval 156"/>
            <p:cNvSpPr/>
            <p:nvPr/>
          </p:nvSpPr>
          <p:spPr>
            <a:xfrm rot="16200000">
              <a:off x="3353790" y="4554935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Oval 157"/>
            <p:cNvSpPr/>
            <p:nvPr/>
          </p:nvSpPr>
          <p:spPr>
            <a:xfrm rot="16200000">
              <a:off x="3353790" y="3901317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Oval 158"/>
            <p:cNvSpPr/>
            <p:nvPr/>
          </p:nvSpPr>
          <p:spPr>
            <a:xfrm rot="16200000">
              <a:off x="3353790" y="3247699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/>
            <p:cNvSpPr/>
            <p:nvPr/>
          </p:nvSpPr>
          <p:spPr>
            <a:xfrm rot="16200000">
              <a:off x="3353790" y="2594081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Oval 160"/>
            <p:cNvSpPr/>
            <p:nvPr/>
          </p:nvSpPr>
          <p:spPr>
            <a:xfrm rot="16200000">
              <a:off x="3353790" y="1940462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/>
            <p:cNvSpPr/>
            <p:nvPr/>
          </p:nvSpPr>
          <p:spPr>
            <a:xfrm rot="16200000">
              <a:off x="3353790" y="1286844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/>
            <p:cNvSpPr/>
            <p:nvPr/>
          </p:nvSpPr>
          <p:spPr>
            <a:xfrm rot="16200000">
              <a:off x="3353790" y="633216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/>
            <p:cNvSpPr/>
            <p:nvPr/>
          </p:nvSpPr>
          <p:spPr>
            <a:xfrm rot="16200000">
              <a:off x="3956163" y="7823027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/>
            <p:cNvSpPr/>
            <p:nvPr/>
          </p:nvSpPr>
          <p:spPr>
            <a:xfrm rot="16200000">
              <a:off x="3956163" y="7169409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/>
            <p:cNvSpPr/>
            <p:nvPr/>
          </p:nvSpPr>
          <p:spPr>
            <a:xfrm rot="16200000">
              <a:off x="3956163" y="6515790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/>
            <p:cNvSpPr/>
            <p:nvPr/>
          </p:nvSpPr>
          <p:spPr>
            <a:xfrm rot="16200000">
              <a:off x="3956163" y="5862172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67"/>
            <p:cNvSpPr/>
            <p:nvPr/>
          </p:nvSpPr>
          <p:spPr>
            <a:xfrm rot="16200000">
              <a:off x="3956163" y="5208554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Oval 168"/>
            <p:cNvSpPr/>
            <p:nvPr/>
          </p:nvSpPr>
          <p:spPr>
            <a:xfrm rot="16200000">
              <a:off x="3956163" y="4554935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/>
            <p:cNvSpPr/>
            <p:nvPr/>
          </p:nvSpPr>
          <p:spPr>
            <a:xfrm rot="16200000">
              <a:off x="3956163" y="3901317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/>
            <p:cNvSpPr/>
            <p:nvPr/>
          </p:nvSpPr>
          <p:spPr>
            <a:xfrm rot="16200000">
              <a:off x="3956163" y="3247699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/>
            <p:cNvSpPr/>
            <p:nvPr/>
          </p:nvSpPr>
          <p:spPr>
            <a:xfrm rot="16200000">
              <a:off x="3956163" y="2594081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Oval 172"/>
            <p:cNvSpPr/>
            <p:nvPr/>
          </p:nvSpPr>
          <p:spPr>
            <a:xfrm rot="16200000">
              <a:off x="3956163" y="1940462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/>
            <p:cNvSpPr/>
            <p:nvPr/>
          </p:nvSpPr>
          <p:spPr>
            <a:xfrm rot="16200000">
              <a:off x="3956163" y="1286844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/>
            <p:nvPr/>
          </p:nvSpPr>
          <p:spPr>
            <a:xfrm rot="16200000">
              <a:off x="3956163" y="633216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/>
            <p:nvPr/>
          </p:nvSpPr>
          <p:spPr>
            <a:xfrm rot="16200000">
              <a:off x="4562980" y="7823027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/>
            <p:nvPr/>
          </p:nvSpPr>
          <p:spPr>
            <a:xfrm rot="16200000">
              <a:off x="4562980" y="7169409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/>
            <p:nvPr/>
          </p:nvSpPr>
          <p:spPr>
            <a:xfrm rot="16200000">
              <a:off x="4562980" y="6515790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/>
            <p:cNvSpPr/>
            <p:nvPr/>
          </p:nvSpPr>
          <p:spPr>
            <a:xfrm rot="16200000">
              <a:off x="4562980" y="5862172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/>
            <p:cNvSpPr/>
            <p:nvPr/>
          </p:nvSpPr>
          <p:spPr>
            <a:xfrm rot="16200000">
              <a:off x="4562980" y="5208554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/>
            <p:cNvSpPr/>
            <p:nvPr/>
          </p:nvSpPr>
          <p:spPr>
            <a:xfrm rot="16200000">
              <a:off x="4562980" y="4554935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/>
            <p:nvPr/>
          </p:nvSpPr>
          <p:spPr>
            <a:xfrm rot="16200000">
              <a:off x="4562980" y="3901317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/>
            <p:cNvSpPr/>
            <p:nvPr/>
          </p:nvSpPr>
          <p:spPr>
            <a:xfrm rot="16200000">
              <a:off x="4562980" y="3247699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/>
            <p:cNvSpPr/>
            <p:nvPr/>
          </p:nvSpPr>
          <p:spPr>
            <a:xfrm rot="16200000">
              <a:off x="4562980" y="2594081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/>
            <p:cNvSpPr/>
            <p:nvPr/>
          </p:nvSpPr>
          <p:spPr>
            <a:xfrm rot="16200000">
              <a:off x="4562980" y="1940462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/>
            <p:cNvSpPr/>
            <p:nvPr/>
          </p:nvSpPr>
          <p:spPr>
            <a:xfrm rot="16200000">
              <a:off x="4562980" y="1286844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/>
            <p:cNvSpPr/>
            <p:nvPr/>
          </p:nvSpPr>
          <p:spPr>
            <a:xfrm rot="16200000">
              <a:off x="4562980" y="633216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/>
            <p:cNvSpPr/>
            <p:nvPr/>
          </p:nvSpPr>
          <p:spPr>
            <a:xfrm rot="16200000">
              <a:off x="5159849" y="7823027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Oval 188"/>
            <p:cNvSpPr/>
            <p:nvPr/>
          </p:nvSpPr>
          <p:spPr>
            <a:xfrm rot="16200000">
              <a:off x="5159849" y="7169409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/>
            <p:nvPr/>
          </p:nvSpPr>
          <p:spPr>
            <a:xfrm rot="16200000">
              <a:off x="5159849" y="6515790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/>
            <p:cNvSpPr/>
            <p:nvPr/>
          </p:nvSpPr>
          <p:spPr>
            <a:xfrm rot="16200000">
              <a:off x="5159849" y="5862172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/>
            <p:nvPr/>
          </p:nvSpPr>
          <p:spPr>
            <a:xfrm rot="16200000">
              <a:off x="5159849" y="5208554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/>
            <p:nvPr/>
          </p:nvSpPr>
          <p:spPr>
            <a:xfrm rot="16200000">
              <a:off x="5159849" y="4554935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/>
            <p:nvPr/>
          </p:nvSpPr>
          <p:spPr>
            <a:xfrm rot="16200000">
              <a:off x="5159849" y="3901317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/>
            <p:cNvSpPr/>
            <p:nvPr/>
          </p:nvSpPr>
          <p:spPr>
            <a:xfrm rot="16200000">
              <a:off x="5159849" y="3247699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/>
            <p:cNvSpPr/>
            <p:nvPr/>
          </p:nvSpPr>
          <p:spPr>
            <a:xfrm rot="16200000">
              <a:off x="5159849" y="2594081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/>
            <p:cNvSpPr/>
            <p:nvPr/>
          </p:nvSpPr>
          <p:spPr>
            <a:xfrm rot="16200000">
              <a:off x="5159849" y="1940462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/>
            <p:cNvSpPr/>
            <p:nvPr/>
          </p:nvSpPr>
          <p:spPr>
            <a:xfrm rot="16200000">
              <a:off x="5159849" y="1286844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/>
            <p:cNvSpPr/>
            <p:nvPr/>
          </p:nvSpPr>
          <p:spPr>
            <a:xfrm rot="16200000">
              <a:off x="5159849" y="633216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/>
            <p:nvPr/>
          </p:nvSpPr>
          <p:spPr>
            <a:xfrm rot="16200000">
              <a:off x="5766666" y="7823027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Oval 200"/>
            <p:cNvSpPr/>
            <p:nvPr/>
          </p:nvSpPr>
          <p:spPr>
            <a:xfrm rot="16200000">
              <a:off x="5766666" y="7169409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/>
            <p:cNvSpPr/>
            <p:nvPr/>
          </p:nvSpPr>
          <p:spPr>
            <a:xfrm rot="16200000">
              <a:off x="5766666" y="6515790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Oval 202"/>
            <p:cNvSpPr/>
            <p:nvPr/>
          </p:nvSpPr>
          <p:spPr>
            <a:xfrm rot="16200000">
              <a:off x="5766666" y="5862172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Oval 203"/>
            <p:cNvSpPr/>
            <p:nvPr/>
          </p:nvSpPr>
          <p:spPr>
            <a:xfrm rot="16200000">
              <a:off x="5766666" y="5208554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Oval 204"/>
            <p:cNvSpPr/>
            <p:nvPr/>
          </p:nvSpPr>
          <p:spPr>
            <a:xfrm rot="16200000">
              <a:off x="5766666" y="4554935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/>
            <p:cNvSpPr/>
            <p:nvPr/>
          </p:nvSpPr>
          <p:spPr>
            <a:xfrm rot="16200000">
              <a:off x="5766666" y="3901317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/>
            <p:cNvSpPr/>
            <p:nvPr/>
          </p:nvSpPr>
          <p:spPr>
            <a:xfrm rot="16200000">
              <a:off x="5766666" y="3247699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/>
            <p:cNvSpPr/>
            <p:nvPr/>
          </p:nvSpPr>
          <p:spPr>
            <a:xfrm rot="16200000">
              <a:off x="5766666" y="2594081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/>
            <p:cNvSpPr/>
            <p:nvPr/>
          </p:nvSpPr>
          <p:spPr>
            <a:xfrm rot="16200000">
              <a:off x="5766666" y="1940462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/>
            <p:cNvSpPr/>
            <p:nvPr/>
          </p:nvSpPr>
          <p:spPr>
            <a:xfrm rot="16200000">
              <a:off x="5766666" y="1286844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/>
            <p:cNvSpPr/>
            <p:nvPr/>
          </p:nvSpPr>
          <p:spPr>
            <a:xfrm rot="16200000">
              <a:off x="5766666" y="633216"/>
              <a:ext cx="587585" cy="54202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Rounded Rectangle 212"/>
            <p:cNvSpPr/>
            <p:nvPr/>
          </p:nvSpPr>
          <p:spPr>
            <a:xfrm>
              <a:off x="1153294" y="318875"/>
              <a:ext cx="5498756" cy="8662087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TextBox 214"/>
            <p:cNvSpPr txBox="1"/>
            <p:nvPr/>
          </p:nvSpPr>
          <p:spPr>
            <a:xfrm rot="16200000">
              <a:off x="1204277" y="790593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16" name="TextBox 215"/>
            <p:cNvSpPr txBox="1"/>
            <p:nvPr/>
          </p:nvSpPr>
          <p:spPr>
            <a:xfrm rot="16200000">
              <a:off x="1204277" y="725188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217" name="TextBox 216"/>
            <p:cNvSpPr txBox="1"/>
            <p:nvPr/>
          </p:nvSpPr>
          <p:spPr>
            <a:xfrm rot="16200000">
              <a:off x="1204277" y="659783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218" name="TextBox 217"/>
            <p:cNvSpPr txBox="1"/>
            <p:nvPr/>
          </p:nvSpPr>
          <p:spPr>
            <a:xfrm rot="16200000">
              <a:off x="1204277" y="594378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219" name="TextBox 218"/>
            <p:cNvSpPr txBox="1"/>
            <p:nvPr/>
          </p:nvSpPr>
          <p:spPr>
            <a:xfrm rot="16200000">
              <a:off x="1204277" y="528973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220" name="TextBox 219"/>
            <p:cNvSpPr txBox="1"/>
            <p:nvPr/>
          </p:nvSpPr>
          <p:spPr>
            <a:xfrm rot="16200000">
              <a:off x="1204277" y="464838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221" name="TextBox 220"/>
            <p:cNvSpPr txBox="1"/>
            <p:nvPr/>
          </p:nvSpPr>
          <p:spPr>
            <a:xfrm rot="16200000">
              <a:off x="1204277" y="400068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222" name="TextBox 221"/>
            <p:cNvSpPr txBox="1"/>
            <p:nvPr/>
          </p:nvSpPr>
          <p:spPr>
            <a:xfrm rot="16200000">
              <a:off x="1204277" y="335298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223" name="TextBox 222"/>
            <p:cNvSpPr txBox="1"/>
            <p:nvPr/>
          </p:nvSpPr>
          <p:spPr>
            <a:xfrm rot="16200000">
              <a:off x="1204277" y="267353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</a:t>
              </a:r>
              <a:endParaRPr lang="en-US" dirty="0"/>
            </a:p>
          </p:txBody>
        </p:sp>
        <p:sp>
          <p:nvSpPr>
            <p:cNvPr id="224" name="TextBox 223"/>
            <p:cNvSpPr txBox="1"/>
            <p:nvPr/>
          </p:nvSpPr>
          <p:spPr>
            <a:xfrm rot="16200000">
              <a:off x="1145768" y="2024474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</a:t>
              </a:r>
              <a:endParaRPr lang="en-US" dirty="0"/>
            </a:p>
          </p:txBody>
        </p:sp>
        <p:sp>
          <p:nvSpPr>
            <p:cNvPr id="225" name="TextBox 224"/>
            <p:cNvSpPr txBox="1"/>
            <p:nvPr/>
          </p:nvSpPr>
          <p:spPr>
            <a:xfrm rot="16200000">
              <a:off x="1145767" y="1357526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</a:t>
              </a:r>
              <a:endParaRPr lang="en-US" dirty="0"/>
            </a:p>
          </p:txBody>
        </p:sp>
        <p:sp>
          <p:nvSpPr>
            <p:cNvPr id="226" name="TextBox 225"/>
            <p:cNvSpPr txBox="1"/>
            <p:nvPr/>
          </p:nvSpPr>
          <p:spPr>
            <a:xfrm rot="16200000">
              <a:off x="1145767" y="716176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12</a:t>
              </a:r>
              <a:endParaRPr lang="en-US" dirty="0"/>
            </a:p>
          </p:txBody>
        </p:sp>
        <p:sp>
          <p:nvSpPr>
            <p:cNvPr id="227" name="TextBox 226"/>
            <p:cNvSpPr txBox="1"/>
            <p:nvPr/>
          </p:nvSpPr>
          <p:spPr>
            <a:xfrm rot="16200000">
              <a:off x="1675687" y="8374384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228" name="TextBox 227"/>
            <p:cNvSpPr txBox="1"/>
            <p:nvPr/>
          </p:nvSpPr>
          <p:spPr>
            <a:xfrm rot="16200000">
              <a:off x="2275762" y="8374384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229" name="TextBox 228"/>
            <p:cNvSpPr txBox="1"/>
            <p:nvPr/>
          </p:nvSpPr>
          <p:spPr>
            <a:xfrm rot="16200000">
              <a:off x="2847262" y="8374384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230" name="TextBox 229"/>
            <p:cNvSpPr txBox="1"/>
            <p:nvPr/>
          </p:nvSpPr>
          <p:spPr>
            <a:xfrm rot="16200000">
              <a:off x="3461578" y="8379193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231" name="TextBox 230"/>
            <p:cNvSpPr txBox="1"/>
            <p:nvPr/>
          </p:nvSpPr>
          <p:spPr>
            <a:xfrm rot="16200000">
              <a:off x="4092757" y="8363964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</a:t>
              </a:r>
              <a:endParaRPr lang="en-US" dirty="0"/>
            </a:p>
          </p:txBody>
        </p:sp>
        <p:sp>
          <p:nvSpPr>
            <p:cNvPr id="232" name="TextBox 231"/>
            <p:cNvSpPr txBox="1"/>
            <p:nvPr/>
          </p:nvSpPr>
          <p:spPr>
            <a:xfrm rot="16200000">
              <a:off x="4692832" y="8363963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dirty="0"/>
            </a:p>
          </p:txBody>
        </p:sp>
        <p:sp>
          <p:nvSpPr>
            <p:cNvPr id="233" name="TextBox 232"/>
            <p:cNvSpPr txBox="1"/>
            <p:nvPr/>
          </p:nvSpPr>
          <p:spPr>
            <a:xfrm rot="16200000">
              <a:off x="5276075" y="8380795"/>
              <a:ext cx="3305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G</a:t>
              </a:r>
              <a:endParaRPr lang="en-US" dirty="0"/>
            </a:p>
          </p:txBody>
        </p:sp>
        <p:sp>
          <p:nvSpPr>
            <p:cNvPr id="234" name="TextBox 233"/>
            <p:cNvSpPr txBox="1"/>
            <p:nvPr/>
          </p:nvSpPr>
          <p:spPr>
            <a:xfrm rot="16200000">
              <a:off x="5885675" y="8380795"/>
              <a:ext cx="3305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</a:t>
              </a:r>
              <a:endParaRPr lang="en-US" dirty="0"/>
            </a:p>
          </p:txBody>
        </p:sp>
      </p:grpSp>
      <p:sp>
        <p:nvSpPr>
          <p:cNvPr id="236" name="TextBox 235"/>
          <p:cNvSpPr txBox="1"/>
          <p:nvPr/>
        </p:nvSpPr>
        <p:spPr>
          <a:xfrm rot="16200000">
            <a:off x="-2335950" y="5581517"/>
            <a:ext cx="6184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Experiment Name/Title: ________________________________</a:t>
            </a:r>
            <a:endParaRPr lang="en-US" dirty="0"/>
          </a:p>
        </p:txBody>
      </p:sp>
      <p:sp>
        <p:nvSpPr>
          <p:cNvPr id="237" name="TextBox 236"/>
          <p:cNvSpPr txBox="1"/>
          <p:nvPr/>
        </p:nvSpPr>
        <p:spPr>
          <a:xfrm rot="16200000">
            <a:off x="-364609" y="1436124"/>
            <a:ext cx="2241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Date: _____________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593124" y="4399068"/>
          <a:ext cx="6104241" cy="4359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557"/>
                <a:gridCol w="469557"/>
                <a:gridCol w="469557"/>
                <a:gridCol w="469557"/>
                <a:gridCol w="469557"/>
                <a:gridCol w="469557"/>
                <a:gridCol w="469557"/>
                <a:gridCol w="469557"/>
                <a:gridCol w="469557"/>
                <a:gridCol w="469557"/>
                <a:gridCol w="469557"/>
                <a:gridCol w="469557"/>
                <a:gridCol w="469557"/>
              </a:tblGrid>
              <a:tr h="484339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8433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48433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48433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48433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48433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48433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48433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48433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</a:t>
                      </a:r>
                      <a:endParaRPr lang="en-US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30193" y="580768"/>
            <a:ext cx="6070893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Experiment: _______________________ Date:____________</a:t>
            </a:r>
          </a:p>
          <a:p>
            <a:endParaRPr lang="en-US" dirty="0" smtClean="0"/>
          </a:p>
          <a:p>
            <a:r>
              <a:rPr lang="en-US" dirty="0" smtClean="0"/>
              <a:t>Notes: 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___________________________________________________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___________________________________________________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___________________________________________________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___________________________________________________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___________________________________________________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206</Words>
  <Application>Microsoft Office PowerPoint</Application>
  <PresentationFormat>On-screen Show (4:3)</PresentationFormat>
  <Paragraphs>174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</dc:creator>
  <cp:lastModifiedBy>Jen</cp:lastModifiedBy>
  <cp:revision>21</cp:revision>
  <dcterms:created xsi:type="dcterms:W3CDTF">2009-08-09T01:48:34Z</dcterms:created>
  <dcterms:modified xsi:type="dcterms:W3CDTF">2011-02-10T04:11:29Z</dcterms:modified>
</cp:coreProperties>
</file>